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544" r:id="rId2"/>
    <p:sldId id="257" r:id="rId3"/>
    <p:sldId id="258" r:id="rId4"/>
    <p:sldId id="259" r:id="rId5"/>
    <p:sldId id="601" r:id="rId6"/>
    <p:sldId id="602" r:id="rId7"/>
    <p:sldId id="591" r:id="rId8"/>
    <p:sldId id="570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0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23" autoAdjust="0"/>
    <p:restoredTop sz="95026" autoAdjust="0"/>
  </p:normalViewPr>
  <p:slideViewPr>
    <p:cSldViewPr snapToGrid="0">
      <p:cViewPr>
        <p:scale>
          <a:sx n="120" d="100"/>
          <a:sy n="120" d="100"/>
        </p:scale>
        <p:origin x="1048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04916-AFB5-4414-A3CE-C2036F6D9ED2}" type="datetimeFigureOut">
              <a:rPr lang="zh-TW" altLang="en-US" smtClean="0"/>
              <a:t>2024/6/27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971CD3-2CE7-478B-9D9A-0D54E323FE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409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3AFE0A-C815-C0E3-B1E9-DFE5C032FF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D4C0351-49DC-0AE1-24C7-D569D96DF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CBEA0A-25F7-1537-A0FD-B402AC985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2024/6/27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AB4A4A-C6A4-6FD6-20D3-B41BD73F5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4F0CE63-D450-506C-92BB-B3A41C867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3386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CFB53C-DDE3-E642-6FA1-66EED288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CC18BE1-E1FD-2C40-73BF-A489BF51E3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7B1CB4-35F5-1CFA-B0C4-5C90A7F63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2024/6/27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0E05AC5-EC35-A85A-5EA0-E88A3ACF1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ABD22CF-4BDE-B0A4-F667-AF8BA1DB6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7856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C62C1BE-9318-F537-B30A-FFC6A1789C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CB36A65-568C-ACC2-EA2A-D03552B51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A117E29-A8FE-F1F0-FFC3-084D4B11F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2024/6/27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2E3828E-EA22-DF28-5E81-AA6A3409C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EF4D61-054D-6945-1CBA-656EFB1D5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0992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DF4FA1-D660-3BF5-4022-C313E8EE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0FC2ED-54BB-289F-7D35-F1D97A09A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E21B16-63D1-7064-669D-50713FF06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2024/6/27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B6E4046-1EDC-42F2-D70C-9D700C2B8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D57CECA-ECC8-2ED7-3C69-33B5068E2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2842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719479-C5DB-18FE-F558-27CE8CC1E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E162677-6E73-FCEC-4A1E-1BCBC732E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3E3352-A82F-810C-56C5-7EE330308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2024/6/27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1B4B4F-C443-A365-775B-B8EFB7405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0F4AE00-A0C8-86B4-3714-301D144D7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5964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E81ECB-DF97-3E8C-F04D-C9FFA3042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DC9226-7EFB-593D-9E4B-2540E5D37B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979B04C-FF47-564E-DE88-0C01828F56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04CDDC2-DE51-0354-689D-0EC670A24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2024/6/27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CC8F592-26F2-1411-4CB8-D50C77001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138DE9B-F9F5-E4D9-6717-315E789C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062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A4BAD8-1E62-FFFA-7E80-A05C25608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62DC921-2D02-A733-4843-42729EA56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A7ACA08-C96F-96A7-8EF3-BE14FFFDD4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ABB0932-205C-D4CC-F416-0B95605A74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79A1B6E-24F1-A787-05BE-D5C25A75FE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C58E90C-20F9-B532-3A1C-AD907247E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2024/6/27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84DDF7D-14A0-12C1-8BE5-34A443077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9340637-67C7-DEB2-E0E1-CDBA6E435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2981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550FAE-AF4B-9E42-C7D0-9977843CB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7D9193B-A3E3-0154-BDF4-2423BCB5C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2024/6/27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19A2F9E-8091-8DA4-33FD-E2395CEAD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683B5D1-6302-FEAF-2C73-CBF6DB1FF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9827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86666CC-D3BE-8070-F5AF-2C707E75B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2024/6/27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D556BC4-AF64-D2E2-04BE-798E9DB9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6030345-F9DD-CB74-0E82-54CF23A7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8305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ECF1F5-935B-2451-DA33-D9E8CDB9A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061592-11CD-5906-D2ED-650F7510B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0447FF0-871A-8B40-F700-73ED0B01D0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D4B9B8C-BB73-50B1-5BF3-76F8BDE49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2024/6/27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82AE63D-DCEB-D384-9731-4544DBA7E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45F72A8-DEFB-BF5D-1060-4F0C21B3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3854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18C46D-FA3F-2667-B766-EA1290EE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8D31215-3588-A0DA-A4EA-8E6D8DDAB1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1A1A684-DF73-58FC-A0A0-2ABD2CF464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762947E-AF7C-690C-B1CD-254E4E493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2024/6/27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D7C4CF1-A452-CE45-C382-78E86D04D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443F711-0027-3B4E-7957-B2B2DC2BD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7590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C9C76C2-610D-38E3-1D40-4126EC655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40C2411-00E8-FD98-1722-80EAFCB69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EFDE09-5196-EEE3-0FC1-9B48633687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8E83B-0296-4098-99AC-EC1D8BCC1782}" type="datetimeFigureOut">
              <a:rPr lang="zh-TW" altLang="en-US" smtClean="0"/>
              <a:t>2024/6/27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307D975-4BB7-9026-C5C2-5D9F000FA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E913F43-FC5A-7AB3-6024-E393AFA88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00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68FF8-7E7A-1555-5381-221E13C09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642A0375-0444-1BBB-9ABC-0A133F12D461}"/>
              </a:ext>
            </a:extLst>
          </p:cNvPr>
          <p:cNvSpPr/>
          <p:nvPr/>
        </p:nvSpPr>
        <p:spPr>
          <a:xfrm>
            <a:off x="287742" y="347234"/>
            <a:ext cx="1403406" cy="575316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Works</a:t>
            </a:r>
            <a:endParaRPr lang="zh-TW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C48F79B4-BD81-6584-EEBA-85E249ADF0E1}"/>
              </a:ext>
            </a:extLst>
          </p:cNvPr>
          <p:cNvGrpSpPr/>
          <p:nvPr/>
        </p:nvGrpSpPr>
        <p:grpSpPr>
          <a:xfrm>
            <a:off x="1060763" y="1093360"/>
            <a:ext cx="720000" cy="769441"/>
            <a:chOff x="1498967" y="3890940"/>
            <a:chExt cx="720000" cy="769441"/>
          </a:xfrm>
        </p:grpSpPr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7BB0F75F-B293-1C38-59D2-7C7967A721E0}"/>
                </a:ext>
              </a:extLst>
            </p:cNvPr>
            <p:cNvSpPr/>
            <p:nvPr/>
          </p:nvSpPr>
          <p:spPr>
            <a:xfrm>
              <a:off x="1498967" y="3937433"/>
              <a:ext cx="720000" cy="72000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A56B9F39-04DE-C281-F40B-2273B72750E1}"/>
                </a:ext>
              </a:extLst>
            </p:cNvPr>
            <p:cNvSpPr txBox="1"/>
            <p:nvPr/>
          </p:nvSpPr>
          <p:spPr>
            <a:xfrm>
              <a:off x="1507235" y="3890940"/>
              <a:ext cx="7117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59BFFFF-A6B9-5E25-2C6A-3A2E884F66A7}"/>
              </a:ext>
            </a:extLst>
          </p:cNvPr>
          <p:cNvSpPr/>
          <p:nvPr/>
        </p:nvSpPr>
        <p:spPr>
          <a:xfrm>
            <a:off x="1850399" y="1008801"/>
            <a:ext cx="9616923" cy="938558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en-US" altLang="zh-TW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Introduction, Material &amp; Methods writing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0567C43A-F6C4-78E0-178C-FC1CF3E07628}"/>
              </a:ext>
            </a:extLst>
          </p:cNvPr>
          <p:cNvGrpSpPr/>
          <p:nvPr/>
        </p:nvGrpSpPr>
        <p:grpSpPr>
          <a:xfrm>
            <a:off x="1060763" y="2031918"/>
            <a:ext cx="720000" cy="769441"/>
            <a:chOff x="1498967" y="3890940"/>
            <a:chExt cx="720000" cy="769441"/>
          </a:xfrm>
        </p:grpSpPr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2998E6D7-8E41-9C24-D20B-8C2AFA5F0EB9}"/>
                </a:ext>
              </a:extLst>
            </p:cNvPr>
            <p:cNvSpPr/>
            <p:nvPr/>
          </p:nvSpPr>
          <p:spPr>
            <a:xfrm>
              <a:off x="1498967" y="3937433"/>
              <a:ext cx="720000" cy="72000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5BE2193B-3F1A-5F99-0872-1C483B099284}"/>
                </a:ext>
              </a:extLst>
            </p:cNvPr>
            <p:cNvSpPr txBox="1"/>
            <p:nvPr/>
          </p:nvSpPr>
          <p:spPr>
            <a:xfrm>
              <a:off x="1507235" y="3890940"/>
              <a:ext cx="7117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矩形: 圓角 13">
            <a:extLst>
              <a:ext uri="{FF2B5EF4-FFF2-40B4-BE49-F238E27FC236}">
                <a16:creationId xmlns:a16="http://schemas.microsoft.com/office/drawing/2014/main" id="{D4DC5CF3-662F-834C-8538-00943282850C}"/>
              </a:ext>
            </a:extLst>
          </p:cNvPr>
          <p:cNvSpPr/>
          <p:nvPr/>
        </p:nvSpPr>
        <p:spPr>
          <a:xfrm>
            <a:off x="1850399" y="1947359"/>
            <a:ext cx="9616923" cy="938558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en-US" altLang="zh-TW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Majority voting of three biomarker prediction model for MSI status detection</a:t>
            </a:r>
          </a:p>
        </p:txBody>
      </p:sp>
    </p:spTree>
    <p:extLst>
      <p:ext uri="{BB962C8B-B14F-4D97-AF65-F5344CB8AC3E}">
        <p14:creationId xmlns:p14="http://schemas.microsoft.com/office/powerpoint/2010/main" val="1666713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25" y="0"/>
            <a:ext cx="1189734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25" y="0"/>
            <a:ext cx="1189634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25" y="0"/>
            <a:ext cx="1189634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EED5A-6DD2-03E1-F199-EC5880C2F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182">
            <a:extLst>
              <a:ext uri="{FF2B5EF4-FFF2-40B4-BE49-F238E27FC236}">
                <a16:creationId xmlns:a16="http://schemas.microsoft.com/office/drawing/2014/main" id="{C36092E4-5139-83A4-FD48-1CD8D4AAE176}"/>
              </a:ext>
            </a:extLst>
          </p:cNvPr>
          <p:cNvSpPr/>
          <p:nvPr/>
        </p:nvSpPr>
        <p:spPr>
          <a:xfrm>
            <a:off x="287742" y="258747"/>
            <a:ext cx="3154705" cy="453428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Majority voting (MSI) </a:t>
            </a:r>
            <a:r>
              <a:rPr lang="en-US" altLang="zh-TW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lang="zh-TW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形 2">
            <a:extLst>
              <a:ext uri="{FF2B5EF4-FFF2-40B4-BE49-F238E27FC236}">
                <a16:creationId xmlns:a16="http://schemas.microsoft.com/office/drawing/2014/main" id="{447FFA2D-ECA5-2586-9FB3-F83EABE49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977" y="1048230"/>
            <a:ext cx="11206046" cy="523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856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EED5A-6DD2-03E1-F199-EC5880C2F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182">
            <a:extLst>
              <a:ext uri="{FF2B5EF4-FFF2-40B4-BE49-F238E27FC236}">
                <a16:creationId xmlns:a16="http://schemas.microsoft.com/office/drawing/2014/main" id="{C36092E4-5139-83A4-FD48-1CD8D4AAE176}"/>
              </a:ext>
            </a:extLst>
          </p:cNvPr>
          <p:cNvSpPr/>
          <p:nvPr/>
        </p:nvSpPr>
        <p:spPr>
          <a:xfrm>
            <a:off x="287742" y="258747"/>
            <a:ext cx="3154705" cy="453428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ROC curve (MSI) </a:t>
            </a:r>
            <a:r>
              <a:rPr lang="en-US" altLang="zh-TW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lang="zh-TW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5479CA8-1B83-B9C7-647B-2D50653F26CC}"/>
              </a:ext>
            </a:extLst>
          </p:cNvPr>
          <p:cNvSpPr txBox="1"/>
          <p:nvPr/>
        </p:nvSpPr>
        <p:spPr>
          <a:xfrm>
            <a:off x="1772144" y="923366"/>
            <a:ext cx="2991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Internal testing (TCGA-COAD)</a:t>
            </a:r>
            <a:endParaRPr kumimoji="1"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ACA7659-6CF3-1551-BB71-5EDA26F53450}"/>
              </a:ext>
            </a:extLst>
          </p:cNvPr>
          <p:cNvSpPr txBox="1"/>
          <p:nvPr/>
        </p:nvSpPr>
        <p:spPr>
          <a:xfrm>
            <a:off x="7597216" y="923366"/>
            <a:ext cx="31333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External testing (CPTAC-COAD)</a:t>
            </a:r>
            <a:endParaRPr kumimoji="1"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3DA0782-D99A-D36E-2103-27F191875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447" y="1392428"/>
            <a:ext cx="2401732" cy="2369421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E119EC6B-CCD4-B535-A960-A465C9F8C4A2}"/>
              </a:ext>
            </a:extLst>
          </p:cNvPr>
          <p:cNvSpPr txBox="1"/>
          <p:nvPr/>
        </p:nvSpPr>
        <p:spPr>
          <a:xfrm>
            <a:off x="4266447" y="3736799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attMIL</a:t>
            </a:r>
            <a:endParaRPr kumimoji="1" lang="zh-TW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86E49CB-E999-F9E9-6C4F-813FAB498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30" y="4069626"/>
            <a:ext cx="2401102" cy="23688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A9AE845-890C-D30D-8A30-BF9A980393C2}"/>
              </a:ext>
            </a:extLst>
          </p:cNvPr>
          <p:cNvSpPr txBox="1"/>
          <p:nvPr/>
        </p:nvSpPr>
        <p:spPr>
          <a:xfrm>
            <a:off x="1324139" y="6398881"/>
            <a:ext cx="833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gnnMIL</a:t>
            </a:r>
            <a:endParaRPr kumimoji="1" lang="zh-TW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D410041F-94F9-B591-5341-9B1AA160F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077" y="4069626"/>
            <a:ext cx="2401102" cy="236880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6E365871-FC85-087F-B278-B5FB9CD8D9C9}"/>
              </a:ext>
            </a:extLst>
          </p:cNvPr>
          <p:cNvSpPr txBox="1"/>
          <p:nvPr/>
        </p:nvSpPr>
        <p:spPr>
          <a:xfrm>
            <a:off x="4226371" y="6398881"/>
            <a:ext cx="944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transMIL</a:t>
            </a:r>
            <a:endParaRPr kumimoji="1" lang="zh-TW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59F1821D-D2A3-C069-2642-BF110FA62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530" y="1392428"/>
            <a:ext cx="2401102" cy="2368800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9CB4A9C5-B653-FDC3-428F-8D45A95765B1}"/>
              </a:ext>
            </a:extLst>
          </p:cNvPr>
          <p:cNvSpPr txBox="1"/>
          <p:nvPr/>
        </p:nvSpPr>
        <p:spPr>
          <a:xfrm>
            <a:off x="1054033" y="3736799"/>
            <a:ext cx="1374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majority voting</a:t>
            </a:r>
            <a:endParaRPr kumimoji="1" lang="zh-TW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62CDF4C0-E344-33EC-4A82-69C05C4E2E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85815" y="1392428"/>
            <a:ext cx="2401731" cy="2369421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1581A2C3-BA5F-6552-0619-033479A92E2A}"/>
              </a:ext>
            </a:extLst>
          </p:cNvPr>
          <p:cNvSpPr txBox="1"/>
          <p:nvPr/>
        </p:nvSpPr>
        <p:spPr>
          <a:xfrm>
            <a:off x="10109814" y="3761228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attMIL</a:t>
            </a:r>
            <a:endParaRPr kumimoji="1" lang="zh-TW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40923E54-B5A6-3484-B0D4-8266BC4506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0044" y="4069626"/>
            <a:ext cx="2401101" cy="2368800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F9F9AF05-34C3-BF40-565E-44CA084C67FF}"/>
              </a:ext>
            </a:extLst>
          </p:cNvPr>
          <p:cNvSpPr txBox="1"/>
          <p:nvPr/>
        </p:nvSpPr>
        <p:spPr>
          <a:xfrm>
            <a:off x="7203358" y="6395820"/>
            <a:ext cx="833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gnnMIL</a:t>
            </a:r>
            <a:endParaRPr kumimoji="1" lang="zh-TW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B09052B6-118D-6E0C-8F00-F4D34CA3B4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86445" y="4069626"/>
            <a:ext cx="2401101" cy="2368800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A6812250-C866-75B0-EBC4-0D3323FB9DDA}"/>
              </a:ext>
            </a:extLst>
          </p:cNvPr>
          <p:cNvSpPr txBox="1"/>
          <p:nvPr/>
        </p:nvSpPr>
        <p:spPr>
          <a:xfrm>
            <a:off x="10069739" y="6398881"/>
            <a:ext cx="944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transMIL</a:t>
            </a:r>
            <a:endParaRPr kumimoji="1" lang="zh-TW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F785B234-ABDB-B771-F64E-5F25442D52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9748" y="1392428"/>
            <a:ext cx="2401101" cy="236880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2217157C-EC21-781B-225D-9443B8538B04}"/>
              </a:ext>
            </a:extLst>
          </p:cNvPr>
          <p:cNvSpPr txBox="1"/>
          <p:nvPr/>
        </p:nvSpPr>
        <p:spPr>
          <a:xfrm>
            <a:off x="6910169" y="3736799"/>
            <a:ext cx="1374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majority voting</a:t>
            </a:r>
            <a:endParaRPr kumimoji="1" lang="zh-TW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774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EED5A-6DD2-03E1-F199-EC5880C2F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: 圓角 182">
            <a:extLst>
              <a:ext uri="{FF2B5EF4-FFF2-40B4-BE49-F238E27FC236}">
                <a16:creationId xmlns:a16="http://schemas.microsoft.com/office/drawing/2014/main" id="{0D0CD24A-DAC3-A89E-9781-1C65142CAE4E}"/>
              </a:ext>
            </a:extLst>
          </p:cNvPr>
          <p:cNvSpPr/>
          <p:nvPr/>
        </p:nvSpPr>
        <p:spPr>
          <a:xfrm>
            <a:off x="287741" y="258747"/>
            <a:ext cx="5317929" cy="453428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MSI</a:t>
            </a:r>
            <a:r>
              <a:rPr lang="en-US" altLang="zh-TW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prediction literature comparison </a:t>
            </a:r>
            <a:r>
              <a:rPr lang="en-US" altLang="zh-TW" sz="2400" b="1" dirty="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lang="zh-TW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1483A13-5038-60DF-36A5-BE7CE45550C3}"/>
              </a:ext>
            </a:extLst>
          </p:cNvPr>
          <p:cNvSpPr txBox="1"/>
          <p:nvPr/>
        </p:nvSpPr>
        <p:spPr>
          <a:xfrm>
            <a:off x="465516" y="838897"/>
            <a:ext cx="114813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with the literature that publish in last several years, our performance reach the similar result as other research.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E8FF90F-BC12-4023-79AB-217ABD2FDA27}"/>
              </a:ext>
            </a:extLst>
          </p:cNvPr>
          <p:cNvSpPr txBox="1"/>
          <p:nvPr/>
        </p:nvSpPr>
        <p:spPr>
          <a:xfrm>
            <a:off x="465516" y="3474930"/>
            <a:ext cx="114813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of the research integrate multiple cohort such as </a:t>
            </a:r>
            <a:r>
              <a:rPr lang="en-US" altLang="zh-TW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Echle</a:t>
            </a:r>
            <a:r>
              <a:rPr lang="en-US" altLang="zh-TW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(2022) and </a:t>
            </a:r>
            <a:r>
              <a:rPr lang="en-US" altLang="zh-TW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Laleh</a:t>
            </a:r>
            <a:r>
              <a:rPr lang="en-US" altLang="zh-TW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(2022)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ECD0D11-9441-49D8-A066-A4A2292A0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673" y="3851208"/>
            <a:ext cx="3178503" cy="279347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11EC222-94C7-D77B-0624-ED202BD69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503" y="3833892"/>
            <a:ext cx="3807372" cy="2845914"/>
          </a:xfrm>
          <a:prstGeom prst="rect">
            <a:avLst/>
          </a:prstGeom>
        </p:spPr>
      </p:pic>
      <p:pic>
        <p:nvPicPr>
          <p:cNvPr id="7" name="圖形 6">
            <a:extLst>
              <a:ext uri="{FF2B5EF4-FFF2-40B4-BE49-F238E27FC236}">
                <a16:creationId xmlns:a16="http://schemas.microsoft.com/office/drawing/2014/main" id="{9A385EFD-BB51-1459-46E8-017DBE6906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0496" y="1215175"/>
            <a:ext cx="11331008" cy="210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41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EED5A-6DD2-03E1-F199-EC5880C2F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: 圓角 182">
            <a:extLst>
              <a:ext uri="{FF2B5EF4-FFF2-40B4-BE49-F238E27FC236}">
                <a16:creationId xmlns:a16="http://schemas.microsoft.com/office/drawing/2014/main" id="{0D0CD24A-DAC3-A89E-9781-1C65142CAE4E}"/>
              </a:ext>
            </a:extLst>
          </p:cNvPr>
          <p:cNvSpPr/>
          <p:nvPr/>
        </p:nvSpPr>
        <p:spPr>
          <a:xfrm>
            <a:off x="287742" y="258747"/>
            <a:ext cx="2100456" cy="453428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works</a:t>
            </a:r>
            <a:endParaRPr lang="zh-TW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DE3CD5D4-FC44-28A9-2BA8-C133386AF9E9}"/>
              </a:ext>
            </a:extLst>
          </p:cNvPr>
          <p:cNvGrpSpPr/>
          <p:nvPr/>
        </p:nvGrpSpPr>
        <p:grpSpPr>
          <a:xfrm>
            <a:off x="1060763" y="1093360"/>
            <a:ext cx="720000" cy="769441"/>
            <a:chOff x="1498967" y="3890940"/>
            <a:chExt cx="720000" cy="769441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FF1C989C-DCA6-AFD4-F8AB-C08D07E1E4F1}"/>
                </a:ext>
              </a:extLst>
            </p:cNvPr>
            <p:cNvSpPr/>
            <p:nvPr/>
          </p:nvSpPr>
          <p:spPr>
            <a:xfrm>
              <a:off x="1498967" y="3937433"/>
              <a:ext cx="720000" cy="72000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50FAE88A-C492-5174-7C18-9938DD741D14}"/>
                </a:ext>
              </a:extLst>
            </p:cNvPr>
            <p:cNvSpPr txBox="1"/>
            <p:nvPr/>
          </p:nvSpPr>
          <p:spPr>
            <a:xfrm>
              <a:off x="1507235" y="3890940"/>
              <a:ext cx="7117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矩形: 圓角 13">
            <a:extLst>
              <a:ext uri="{FF2B5EF4-FFF2-40B4-BE49-F238E27FC236}">
                <a16:creationId xmlns:a16="http://schemas.microsoft.com/office/drawing/2014/main" id="{45F25B13-E783-58D5-F9EE-F1D1696221AE}"/>
              </a:ext>
            </a:extLst>
          </p:cNvPr>
          <p:cNvSpPr/>
          <p:nvPr/>
        </p:nvSpPr>
        <p:spPr>
          <a:xfrm>
            <a:off x="1850399" y="1008801"/>
            <a:ext cx="9616923" cy="938558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en-US" altLang="zh-TW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Thesis writing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717CBE9B-9374-5C78-7AE2-4A55D9379775}"/>
              </a:ext>
            </a:extLst>
          </p:cNvPr>
          <p:cNvGrpSpPr/>
          <p:nvPr/>
        </p:nvGrpSpPr>
        <p:grpSpPr>
          <a:xfrm>
            <a:off x="1060763" y="1990905"/>
            <a:ext cx="720000" cy="769441"/>
            <a:chOff x="1498967" y="3890940"/>
            <a:chExt cx="720000" cy="769441"/>
          </a:xfrm>
        </p:grpSpPr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E0E118C9-70E2-F789-11C7-17907F7E35F0}"/>
                </a:ext>
              </a:extLst>
            </p:cNvPr>
            <p:cNvSpPr/>
            <p:nvPr/>
          </p:nvSpPr>
          <p:spPr>
            <a:xfrm>
              <a:off x="1498967" y="3937433"/>
              <a:ext cx="720000" cy="72000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B5CD0F9B-43B2-9A98-E241-07074D60FE83}"/>
                </a:ext>
              </a:extLst>
            </p:cNvPr>
            <p:cNvSpPr txBox="1"/>
            <p:nvPr/>
          </p:nvSpPr>
          <p:spPr>
            <a:xfrm>
              <a:off x="1507235" y="3890940"/>
              <a:ext cx="7117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矩形: 圓角 13">
            <a:extLst>
              <a:ext uri="{FF2B5EF4-FFF2-40B4-BE49-F238E27FC236}">
                <a16:creationId xmlns:a16="http://schemas.microsoft.com/office/drawing/2014/main" id="{EFF181D1-3B75-11CB-3552-F9DFAE8CE774}"/>
              </a:ext>
            </a:extLst>
          </p:cNvPr>
          <p:cNvSpPr/>
          <p:nvPr/>
        </p:nvSpPr>
        <p:spPr>
          <a:xfrm>
            <a:off x="1850399" y="1906346"/>
            <a:ext cx="9616923" cy="938558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Ensemble BRAF and KRAS biomarker prediction model</a:t>
            </a:r>
            <a:endParaRPr lang="en-US" altLang="zh-TW" sz="24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10405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195385</TotalTime>
  <Words>112</Words>
  <Application>Microsoft Macintosh PowerPoint</Application>
  <PresentationFormat>寬螢幕</PresentationFormat>
  <Paragraphs>25</Paragraphs>
  <Slides>8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willytien88@gmail.com</dc:creator>
  <cp:lastModifiedBy>willytien88@gmail.com</cp:lastModifiedBy>
  <cp:revision>5332</cp:revision>
  <dcterms:created xsi:type="dcterms:W3CDTF">2022-09-18T02:51:45Z</dcterms:created>
  <dcterms:modified xsi:type="dcterms:W3CDTF">2024-06-27T01:20:48Z</dcterms:modified>
</cp:coreProperties>
</file>